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5fe04981.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b7177df9e553.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b717213eecc2.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b7172a29c59b.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b7171c6c58bd.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b717d35eedf.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4fd5793f.png"/>
<Relationship Id="rId3" Type="http://schemas.openxmlformats.org/officeDocument/2006/relationships/image" Target="../media/fileb717480b400b.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5a99b720.png"/>
<Relationship Id="rId3" Type="http://schemas.openxmlformats.org/officeDocument/2006/relationships/image" Target="../media/fileb71721c5c458.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3edd7eba.png"/>
<Relationship Id="rId3" Type="http://schemas.openxmlformats.org/officeDocument/2006/relationships/image" Target="../media/fileb7173fab0594.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74fb5833.png"/>
<Relationship Id="rId3" Type="http://schemas.openxmlformats.org/officeDocument/2006/relationships/image" Target="../media/fileb717215bb845.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c9ecb1f.png"/>
<Relationship Id="rId3" Type="http://schemas.openxmlformats.org/officeDocument/2006/relationships/image" Target="../media/fileb717d2966b2.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191536de.png"/>
<Relationship Id="rId3" Type="http://schemas.openxmlformats.org/officeDocument/2006/relationships/image" Target="../media/fileb7173fc535af.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2c4794de.png"/>
<Relationship Id="rId3" Type="http://schemas.openxmlformats.org/officeDocument/2006/relationships/image" Target="../media/fileb717f7e9188.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b7173e847faa.png"/>
<Relationship Id="rId3" Type="http://schemas.openxmlformats.org/officeDocument/2006/relationships/image" Target="../media/fileb7176cd991f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30d2ae3c.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57acfe2e.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1e63aafa.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216e12ac.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418beb59.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490841ad.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b7173d0fea5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23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17,277,446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30,552.4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2,763,061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29,977.0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23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18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464,025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95,870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23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44,818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26,483.0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38,026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33,808.7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40,907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28,119.8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46,369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30,477.4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29,092.1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2,763,061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29,977.0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17,277,446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30,552.4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23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23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18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1,193.9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464,025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95,870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23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2022-03-23T20:34:12Z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